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8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4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9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60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20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52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2712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7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78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39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C6C13-80FE-4C35-84D4-08DD63CCE3DB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C697-8138-43DD-94BB-B0D2CDED1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27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25040" y="1"/>
            <a:ext cx="3848100" cy="37646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0930" y="388973"/>
            <a:ext cx="8005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latin typeface="Myriad Pro" panose="020B0503030403020204" pitchFamily="34" charset="0"/>
                <a:ea typeface="Kozuka Gothic Pro EL" panose="020B0200000000000000" pitchFamily="34" charset="-128"/>
              </a:rPr>
              <a:t>On the days when your child is not set homework, it is still possible to support their learning, just by asking the right questions or setting short tasks.</a:t>
            </a:r>
            <a:endParaRPr lang="en-GB" sz="1200" dirty="0">
              <a:latin typeface="Myriad Pro" panose="020B0503030403020204" pitchFamily="34" charset="0"/>
              <a:ea typeface="Kozuka Gothic Pro EL" panose="020B0200000000000000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82898" y="3258027"/>
            <a:ext cx="2255650" cy="8540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dirty="0" smtClean="0">
                <a:latin typeface="Myriad Pro" panose="020B0503030403020204" pitchFamily="34" charset="0"/>
              </a:rPr>
              <a:t>…</a:t>
            </a:r>
            <a:r>
              <a:rPr lang="en-GB" sz="1100" b="1" dirty="0" smtClean="0">
                <a:latin typeface="Myriad Pro" panose="020B0503030403020204" pitchFamily="34" charset="0"/>
              </a:rPr>
              <a:t>explain</a:t>
            </a:r>
            <a:r>
              <a:rPr lang="en-GB" sz="1100" dirty="0" smtClean="0">
                <a:latin typeface="Myriad Pro" panose="020B0503030403020204" pitchFamily="34" charset="0"/>
              </a:rPr>
              <a:t> </a:t>
            </a:r>
            <a:r>
              <a:rPr lang="en-GB" sz="1100" dirty="0">
                <a:latin typeface="Myriad Pro" panose="020B0503030403020204" pitchFamily="34" charset="0"/>
              </a:rPr>
              <a:t>the rules for using particular pieces of </a:t>
            </a:r>
            <a:r>
              <a:rPr lang="en-GB" sz="1100" dirty="0" smtClean="0">
                <a:latin typeface="Myriad Pro" panose="020B0503030403020204" pitchFamily="34" charset="0"/>
              </a:rPr>
              <a:t>punctuation in their writing.</a:t>
            </a: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72479" y="4419444"/>
            <a:ext cx="2316998" cy="8540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dirty="0" smtClean="0">
                <a:latin typeface="Myriad Pro" panose="020B0503030403020204" pitchFamily="34" charset="0"/>
              </a:rPr>
              <a:t>…</a:t>
            </a:r>
            <a:r>
              <a:rPr lang="en-GB" sz="1100" b="1" dirty="0" smtClean="0">
                <a:latin typeface="Myriad Pro" panose="020B0503030403020204" pitchFamily="34" charset="0"/>
              </a:rPr>
              <a:t>read</a:t>
            </a:r>
            <a:r>
              <a:rPr lang="en-GB" sz="1100" dirty="0" smtClean="0">
                <a:latin typeface="Myriad Pro" panose="020B0503030403020204" pitchFamily="34" charset="0"/>
              </a:rPr>
              <a:t> an opinion piece in </a:t>
            </a:r>
            <a:r>
              <a:rPr lang="en-GB" sz="1100" dirty="0">
                <a:latin typeface="Myriad Pro" panose="020B0503030403020204" pitchFamily="34" charset="0"/>
              </a:rPr>
              <a:t>a </a:t>
            </a:r>
            <a:r>
              <a:rPr lang="en-GB" sz="1100" b="1" dirty="0" smtClean="0">
                <a:latin typeface="Myriad Pro" panose="020B0503030403020204" pitchFamily="34" charset="0"/>
              </a:rPr>
              <a:t>newspaper</a:t>
            </a:r>
            <a:r>
              <a:rPr lang="en-GB" sz="1100" dirty="0" smtClean="0">
                <a:latin typeface="Myriad Pro" panose="020B0503030403020204" pitchFamily="34" charset="0"/>
              </a:rPr>
              <a:t> (or website) and </a:t>
            </a:r>
            <a:r>
              <a:rPr lang="en-GB" sz="1100" b="1" dirty="0" smtClean="0">
                <a:latin typeface="Myriad Pro" panose="020B0503030403020204" pitchFamily="34" charset="0"/>
              </a:rPr>
              <a:t>explain</a:t>
            </a:r>
            <a:r>
              <a:rPr lang="en-GB" sz="1100" dirty="0" smtClean="0">
                <a:latin typeface="Myriad Pro" panose="020B0503030403020204" pitchFamily="34" charset="0"/>
              </a:rPr>
              <a:t> to you what they have read.</a:t>
            </a: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827" y="725148"/>
            <a:ext cx="34060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Lucida Handwriting" panose="03010101010101010101" pitchFamily="66" charset="0"/>
              </a:rPr>
              <a:t>Encourage your child to…</a:t>
            </a:r>
            <a:endParaRPr lang="en-GB" sz="1600" dirty="0">
              <a:latin typeface="Lucida Handwriting" panose="03010101010101010101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1596" y="2098128"/>
            <a:ext cx="2400300" cy="56663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b="1" dirty="0" smtClean="0">
                <a:latin typeface="Myriad Pro" panose="020B0503030403020204" pitchFamily="34" charset="0"/>
              </a:rPr>
              <a:t>…list </a:t>
            </a:r>
            <a:r>
              <a:rPr lang="en-GB" sz="1100" dirty="0" smtClean="0">
                <a:latin typeface="Myriad Pro" panose="020B0503030403020204" pitchFamily="34" charset="0"/>
              </a:rPr>
              <a:t>new subject terminology they have learned and </a:t>
            </a:r>
            <a:r>
              <a:rPr lang="en-GB" sz="1100" b="1" dirty="0" smtClean="0">
                <a:latin typeface="Myriad Pro" panose="020B0503030403020204" pitchFamily="34" charset="0"/>
              </a:rPr>
              <a:t>use </a:t>
            </a:r>
            <a:r>
              <a:rPr lang="en-GB" sz="1100" dirty="0" smtClean="0">
                <a:latin typeface="Myriad Pro" panose="020B0503030403020204" pitchFamily="34" charset="0"/>
              </a:rPr>
              <a:t>each word in a sentence. </a:t>
            </a: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1596" y="1209071"/>
            <a:ext cx="2400300" cy="57188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b="1" dirty="0">
                <a:latin typeface="Myriad Pro" panose="020B0503030403020204" pitchFamily="34" charset="0"/>
              </a:rPr>
              <a:t>…reduce </a:t>
            </a:r>
            <a:r>
              <a:rPr lang="en-GB" sz="1100" dirty="0">
                <a:latin typeface="Myriad Pro" panose="020B0503030403020204" pitchFamily="34" charset="0"/>
              </a:rPr>
              <a:t>the content of a lesson to three important points</a:t>
            </a:r>
            <a:r>
              <a:rPr lang="en-GB" sz="1100" dirty="0" smtClean="0">
                <a:latin typeface="Myriad Pro" panose="020B0503030403020204" pitchFamily="34" charset="0"/>
              </a:rPr>
              <a:t>.</a:t>
            </a: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83162" y="2098128"/>
            <a:ext cx="2255360" cy="82580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b="1" dirty="0">
                <a:latin typeface="Myriad Pro" panose="020B0503030403020204" pitchFamily="34" charset="0"/>
              </a:rPr>
              <a:t>…teach</a:t>
            </a:r>
            <a:r>
              <a:rPr lang="en-GB" sz="1100" dirty="0">
                <a:latin typeface="Myriad Pro" panose="020B0503030403020204" pitchFamily="34" charset="0"/>
              </a:rPr>
              <a:t> </a:t>
            </a:r>
            <a:r>
              <a:rPr lang="en-GB" sz="1100" b="1" dirty="0">
                <a:latin typeface="Myriad Pro" panose="020B0503030403020204" pitchFamily="34" charset="0"/>
              </a:rPr>
              <a:t>you</a:t>
            </a:r>
            <a:r>
              <a:rPr lang="en-GB" sz="1100" dirty="0">
                <a:latin typeface="Myriad Pro" panose="020B0503030403020204" pitchFamily="34" charset="0"/>
              </a:rPr>
              <a:t> </a:t>
            </a:r>
            <a:r>
              <a:rPr lang="en-GB" sz="1100" dirty="0" smtClean="0">
                <a:latin typeface="Myriad Pro" panose="020B0503030403020204" pitchFamily="34" charset="0"/>
              </a:rPr>
              <a:t>some sophisticated </a:t>
            </a:r>
            <a:r>
              <a:rPr lang="en-GB" sz="1100" dirty="0">
                <a:latin typeface="Myriad Pro" panose="020B0503030403020204" pitchFamily="34" charset="0"/>
              </a:rPr>
              <a:t>words they have </a:t>
            </a:r>
            <a:r>
              <a:rPr lang="en-GB" sz="1100" dirty="0" smtClean="0">
                <a:latin typeface="Myriad Pro" panose="020B0503030403020204" pitchFamily="34" charset="0"/>
              </a:rPr>
              <a:t>learned </a:t>
            </a:r>
            <a:r>
              <a:rPr lang="en-GB" sz="1100" dirty="0">
                <a:latin typeface="Myriad Pro" panose="020B0503030403020204" pitchFamily="34" charset="0"/>
              </a:rPr>
              <a:t>in a lesson</a:t>
            </a:r>
            <a:r>
              <a:rPr lang="en-GB" sz="1100" dirty="0" smtClean="0">
                <a:latin typeface="Myriad Pro" panose="020B0503030403020204" pitchFamily="34" charset="0"/>
              </a:rPr>
              <a:t>.</a:t>
            </a: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553362" y="3251650"/>
            <a:ext cx="2928726" cy="854080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b="1" dirty="0" smtClean="0">
                <a:latin typeface="Myriad Pro" panose="020B0503030403020204" pitchFamily="34" charset="0"/>
              </a:rPr>
              <a:t>…think </a:t>
            </a:r>
            <a:r>
              <a:rPr lang="en-GB" sz="1100" dirty="0" smtClean="0">
                <a:latin typeface="Myriad Pro" panose="020B0503030403020204" pitchFamily="34" charset="0"/>
              </a:rPr>
              <a:t>of a way of linking their learning in two different subjects, either through content or skills.</a:t>
            </a: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87875" y="1187172"/>
            <a:ext cx="2250185" cy="6001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dirty="0" smtClean="0">
                <a:latin typeface="Myriad Pro" panose="020B0503030403020204" pitchFamily="34" charset="0"/>
              </a:rPr>
              <a:t>…</a:t>
            </a:r>
            <a:r>
              <a:rPr lang="en-GB" sz="1100" b="1" dirty="0" smtClean="0">
                <a:latin typeface="Myriad Pro" panose="020B0503030403020204" pitchFamily="34" charset="0"/>
              </a:rPr>
              <a:t>transform</a:t>
            </a:r>
            <a:r>
              <a:rPr lang="en-GB" sz="1100" dirty="0" smtClean="0">
                <a:latin typeface="Myriad Pro" panose="020B0503030403020204" pitchFamily="34" charset="0"/>
              </a:rPr>
              <a:t> the content of a lesson into a storyboard or comic strip. .</a:t>
            </a: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1596" y="3258027"/>
            <a:ext cx="2400300" cy="8540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dirty="0" smtClean="0">
                <a:latin typeface="Myriad Pro" panose="020B0503030403020204" pitchFamily="34" charset="0"/>
              </a:rPr>
              <a:t>…jot down everything they can remember about a particular topic, in a </a:t>
            </a:r>
            <a:r>
              <a:rPr lang="en-GB" sz="1100" b="1" dirty="0" smtClean="0">
                <a:latin typeface="Myriad Pro" panose="020B0503030403020204" pitchFamily="34" charset="0"/>
              </a:rPr>
              <a:t>mind-map.</a:t>
            </a:r>
            <a:endParaRPr lang="en-GB" sz="1100" b="1" dirty="0">
              <a:latin typeface="Myriad Pro" panose="020B0503030403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42943" y="4410146"/>
            <a:ext cx="2928726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dirty="0" smtClean="0">
                <a:latin typeface="Myriad Pro" panose="020B0503030403020204" pitchFamily="34" charset="0"/>
              </a:rPr>
              <a:t>…write five </a:t>
            </a:r>
            <a:r>
              <a:rPr lang="en-GB" sz="1100" b="1" dirty="0" smtClean="0">
                <a:latin typeface="Myriad Pro" panose="020B0503030403020204" pitchFamily="34" charset="0"/>
              </a:rPr>
              <a:t>quiz questions </a:t>
            </a:r>
            <a:r>
              <a:rPr lang="en-GB" sz="1100" dirty="0" smtClean="0">
                <a:latin typeface="Myriad Pro" panose="020B0503030403020204" pitchFamily="34" charset="0"/>
              </a:rPr>
              <a:t>and answers about their day’s learning, and ask you to test them the next day. These could be </a:t>
            </a:r>
            <a:r>
              <a:rPr lang="en-GB" sz="1100" b="1" dirty="0" smtClean="0">
                <a:latin typeface="Myriad Pro" panose="020B0503030403020204" pitchFamily="34" charset="0"/>
              </a:rPr>
              <a:t>multiple choice</a:t>
            </a:r>
            <a:r>
              <a:rPr lang="en-GB" sz="1100" dirty="0" smtClean="0">
                <a:latin typeface="Myriad Pro" panose="020B0503030403020204" pitchFamily="34" charset="0"/>
              </a:rPr>
              <a:t>, </a:t>
            </a:r>
            <a:r>
              <a:rPr lang="en-GB" sz="1100" b="1" dirty="0" smtClean="0">
                <a:latin typeface="Myriad Pro" panose="020B0503030403020204" pitchFamily="34" charset="0"/>
              </a:rPr>
              <a:t>true or false </a:t>
            </a:r>
            <a:r>
              <a:rPr lang="en-GB" sz="1100" dirty="0" smtClean="0">
                <a:latin typeface="Myriad Pro" panose="020B0503030403020204" pitchFamily="34" charset="0"/>
              </a:rPr>
              <a:t>or </a:t>
            </a:r>
            <a:r>
              <a:rPr lang="en-GB" sz="1100" b="1" dirty="0" smtClean="0">
                <a:latin typeface="Myriad Pro" panose="020B0503030403020204" pitchFamily="34" charset="0"/>
              </a:rPr>
              <a:t>Q&amp;A.</a:t>
            </a:r>
            <a:endParaRPr lang="en-GB" sz="1100" b="1" dirty="0">
              <a:latin typeface="Myriad Pro" panose="020B0503030403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1177" y="4419444"/>
            <a:ext cx="2400300" cy="110799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dirty="0" smtClean="0">
                <a:latin typeface="Myriad Pro" panose="020B0503030403020204" pitchFamily="34" charset="0"/>
              </a:rPr>
              <a:t>…draw an </a:t>
            </a:r>
            <a:r>
              <a:rPr lang="en-GB" sz="1100" b="1" dirty="0">
                <a:latin typeface="Myriad Pro" panose="020B0503030403020204" pitchFamily="34" charset="0"/>
              </a:rPr>
              <a:t>i</a:t>
            </a:r>
            <a:r>
              <a:rPr lang="en-GB" sz="1100" b="1" dirty="0" smtClean="0">
                <a:latin typeface="Myriad Pro" panose="020B0503030403020204" pitchFamily="34" charset="0"/>
              </a:rPr>
              <a:t>mage</a:t>
            </a:r>
            <a:r>
              <a:rPr lang="en-GB" sz="1100" dirty="0" smtClean="0">
                <a:latin typeface="Myriad Pro" panose="020B0503030403020204" pitchFamily="34" charset="0"/>
              </a:rPr>
              <a:t> of something they found difficult in their learning, but now understand, and ask them to explain what they have drawn.</a:t>
            </a: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4712" y="5876505"/>
            <a:ext cx="2400300" cy="8540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dirty="0" smtClean="0">
                <a:latin typeface="Myriad Pro" panose="020B0503030403020204" pitchFamily="34" charset="0"/>
              </a:rPr>
              <a:t>…</a:t>
            </a:r>
            <a:r>
              <a:rPr lang="en-GB" sz="1100" b="1" dirty="0" smtClean="0">
                <a:latin typeface="Myriad Pro" panose="020B0503030403020204" pitchFamily="34" charset="0"/>
              </a:rPr>
              <a:t>think</a:t>
            </a:r>
            <a:r>
              <a:rPr lang="en-GB" sz="1100" dirty="0" smtClean="0">
                <a:latin typeface="Myriad Pro" panose="020B0503030403020204" pitchFamily="34" charset="0"/>
              </a:rPr>
              <a:t> of three topic words from a subject, and form a sentence incorporating them.</a:t>
            </a: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362" y="2093179"/>
            <a:ext cx="2928726" cy="85408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dirty="0" smtClean="0">
                <a:latin typeface="Myriad Pro" panose="020B0503030403020204" pitchFamily="34" charset="0"/>
              </a:rPr>
              <a:t>…</a:t>
            </a:r>
            <a:r>
              <a:rPr lang="en-GB" sz="1100" b="1" dirty="0" smtClean="0">
                <a:latin typeface="Myriad Pro" panose="020B0503030403020204" pitchFamily="34" charset="0"/>
              </a:rPr>
              <a:t>explain</a:t>
            </a:r>
            <a:r>
              <a:rPr lang="en-GB" sz="1100" dirty="0" smtClean="0">
                <a:latin typeface="Myriad Pro" panose="020B0503030403020204" pitchFamily="34" charset="0"/>
              </a:rPr>
              <a:t> something from their day’s learning that they found difficult, and ask them how they will tackle it next time.</a:t>
            </a: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559920" y="5870128"/>
            <a:ext cx="2928726" cy="82073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b="1" dirty="0" smtClean="0">
                <a:latin typeface="Myriad Pro" panose="020B0503030403020204" pitchFamily="34" charset="0"/>
              </a:rPr>
              <a:t>…write three questions </a:t>
            </a:r>
            <a:r>
              <a:rPr lang="en-GB" sz="1100" dirty="0" smtClean="0">
                <a:latin typeface="Myriad Pro" panose="020B0503030403020204" pitchFamily="34" charset="0"/>
              </a:rPr>
              <a:t>on their chosen topic, to </a:t>
            </a:r>
            <a:r>
              <a:rPr lang="en-GB" sz="1100" b="1" dirty="0" smtClean="0">
                <a:latin typeface="Myriad Pro" panose="020B0503030403020204" pitchFamily="34" charset="0"/>
              </a:rPr>
              <a:t>research</a:t>
            </a:r>
            <a:r>
              <a:rPr lang="en-GB" sz="1100" dirty="0" smtClean="0">
                <a:latin typeface="Myriad Pro" panose="020B0503030403020204" pitchFamily="34" charset="0"/>
              </a:rPr>
              <a:t> to further their learning. </a:t>
            </a:r>
          </a:p>
          <a:p>
            <a:pPr>
              <a:lnSpc>
                <a:spcPct val="150000"/>
              </a:lnSpc>
            </a:pP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558340" y="1209071"/>
            <a:ext cx="2923748" cy="57188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b="1" dirty="0" smtClean="0">
                <a:latin typeface="Myriad Pro" panose="020B0503030403020204" pitchFamily="34" charset="0"/>
              </a:rPr>
              <a:t>…tell </a:t>
            </a:r>
            <a:r>
              <a:rPr lang="en-GB" sz="1100" dirty="0" smtClean="0">
                <a:latin typeface="Myriad Pro" panose="020B0503030403020204" pitchFamily="34" charset="0"/>
              </a:rPr>
              <a:t>you something they learned last lesson / last week / last term in a subject.</a:t>
            </a:r>
            <a:endParaRPr lang="en-GB" sz="1100" dirty="0">
              <a:latin typeface="Myriad Pro" panose="020B05030304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73140" y="1"/>
            <a:ext cx="3832860" cy="37927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 smtClean="0">
                <a:solidFill>
                  <a:schemeClr val="bg1"/>
                </a:solidFill>
                <a:latin typeface="Myriad Pro" panose="020B0503030403020204" pitchFamily="34" charset="0"/>
                <a:ea typeface="Kozuka Gothic Pro EL" panose="020B0200000000000000" pitchFamily="34" charset="-128"/>
              </a:rPr>
              <a:t>                 </a:t>
            </a:r>
            <a:r>
              <a:rPr lang="en-GB" sz="1400" dirty="0" smtClean="0">
                <a:solidFill>
                  <a:schemeClr val="bg1"/>
                </a:solidFill>
                <a:latin typeface="Myriad Pro" panose="020B0503030403020204" pitchFamily="34" charset="0"/>
                <a:ea typeface="Kozuka Gothic Pro EL" panose="020B0200000000000000" pitchFamily="34" charset="-128"/>
              </a:rPr>
              <a:t>Supporting your child’s learning</a:t>
            </a:r>
            <a:endParaRPr lang="en-GB" sz="1400" dirty="0">
              <a:solidFill>
                <a:schemeClr val="bg1"/>
              </a:solidFill>
              <a:latin typeface="Myriad Pro" panose="020B0503030403020204" pitchFamily="34" charset="0"/>
              <a:ea typeface="Kozuka Gothic Pro EL" panose="020B0200000000000000" pitchFamily="34" charset="-12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372479" y="5904781"/>
            <a:ext cx="2316998" cy="761747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100" b="1" dirty="0" smtClean="0">
                <a:latin typeface="Myriad Pro" panose="020B0503030403020204" pitchFamily="34" charset="0"/>
              </a:rPr>
              <a:t>…read a book</a:t>
            </a:r>
            <a:r>
              <a:rPr lang="en-GB" sz="1100" dirty="0" smtClean="0">
                <a:latin typeface="Myriad Pro" panose="020B0503030403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GB" dirty="0">
              <a:latin typeface="Myriad Pro" panose="020B0503030403020204" pitchFamily="34" charset="0"/>
            </a:endParaRPr>
          </a:p>
        </p:txBody>
      </p:sp>
      <p:pic>
        <p:nvPicPr>
          <p:cNvPr id="1029" name="Picture 5" descr="Reading book fre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238" y="5527440"/>
            <a:ext cx="581673" cy="581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ictionary fre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059" y="1610598"/>
            <a:ext cx="634615" cy="634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Solution fre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208" y="5518142"/>
            <a:ext cx="625637" cy="62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Mind map free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920" y="4190528"/>
            <a:ext cx="616891" cy="61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Storyboar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5735" y="1727444"/>
            <a:ext cx="569654" cy="56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Inspiration free ic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548" y="2870500"/>
            <a:ext cx="725627" cy="72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hoose free ic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560" y="4243351"/>
            <a:ext cx="499829" cy="49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Dictionary premium ico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208" y="2923931"/>
            <a:ext cx="533490" cy="533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" y="0"/>
            <a:ext cx="395714" cy="390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26" name="Picture 2" descr="Ethos_Logo_ELA_small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23903"/>
            <a:ext cx="1045026" cy="715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093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59AEDE4684D4B85A667DB87CCD48C" ma:contentTypeVersion="13" ma:contentTypeDescription="Create a new document." ma:contentTypeScope="" ma:versionID="54ba0adabb839dc1b9cd9718807173b2">
  <xsd:schema xmlns:xsd="http://www.w3.org/2001/XMLSchema" xmlns:xs="http://www.w3.org/2001/XMLSchema" xmlns:p="http://schemas.microsoft.com/office/2006/metadata/properties" xmlns:ns3="7b1f32ba-5f91-4208-a3b7-ee83c4c77466" xmlns:ns4="e10a568d-24f9-48b6-a45c-5cd00eeba62d" targetNamespace="http://schemas.microsoft.com/office/2006/metadata/properties" ma:root="true" ma:fieldsID="09621c4862845e2f1f8e28e9c6d475b6" ns3:_="" ns4:_="">
    <xsd:import namespace="7b1f32ba-5f91-4208-a3b7-ee83c4c77466"/>
    <xsd:import namespace="e10a568d-24f9-48b6-a45c-5cd00eeba6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1f32ba-5f91-4208-a3b7-ee83c4c774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0a568d-24f9-48b6-a45c-5cd00eeba6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0473C9-1414-4013-B6CC-66CC26F125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6DA0D0-8718-4B5D-B1FA-0357C7F4D1A4}">
  <ds:schemaRefs>
    <ds:schemaRef ds:uri="http://purl.org/dc/elements/1.1/"/>
    <ds:schemaRef ds:uri="http://schemas.microsoft.com/office/2006/documentManagement/types"/>
    <ds:schemaRef ds:uri="7b1f32ba-5f91-4208-a3b7-ee83c4c77466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10a568d-24f9-48b6-a45c-5cd00eeba62d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CFE5C55-80D4-4325-88BA-8A2887E7C7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1f32ba-5f91-4208-a3b7-ee83c4c77466"/>
    <ds:schemaRef ds:uri="e10a568d-24f9-48b6-a45c-5cd00eeba6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309</Words>
  <Application>Microsoft Office PowerPoint</Application>
  <PresentationFormat>A4 Paper (210x297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Kozuka Gothic Pro EL</vt:lpstr>
      <vt:lpstr>Lucida Handwriting</vt:lpstr>
      <vt:lpstr>Myriad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Jellett</dc:creator>
  <cp:lastModifiedBy>Nick Waters</cp:lastModifiedBy>
  <cp:revision>13</cp:revision>
  <cp:lastPrinted>2021-09-28T10:43:07Z</cp:lastPrinted>
  <dcterms:created xsi:type="dcterms:W3CDTF">2021-09-28T07:50:52Z</dcterms:created>
  <dcterms:modified xsi:type="dcterms:W3CDTF">2021-11-02T15:28:14Z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0x0101006BD59AEDE4684D4B85A667DB87CCD48C</vt:lpwstr>
  </property>
</Properties>
</file>